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74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100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6T20:29:18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1285 24575,'2'14'0,"0"1"0,2 0 0,-1-1 0,2 0 0,0 1 0,1-2 0,0 1 0,1-1 0,0 0 0,13 16 0,10 23 0,-5-11 0,57 71 0,-17-24 0,24 45 0,99 135 0,-96-146 0,96 170 0,16 18 0,-160-247 0,-29-41 0,1 0 0,0-1 0,2-1 0,1 0 0,0-1 0,1-2 0,40 28 0,-55-43 0,0 0 0,0 0 0,1 0 0,-1-1 0,1 1 0,-1-1 0,1 0 0,-1-1 0,1 0 0,0 0 0,-1 0 0,1 0 0,0-1 0,-1 0 0,1 0 0,-1 0 0,9-4 0,10-5 0,-1 0 0,37-22 0,-26 13 0,2-1 0,1 3 0,1 1 0,0 1 0,71-16 0,363-109 0,-408 119 0,23-1 0,-56 16 0,47-15 0,-70 18 0,0 0 0,0-1 0,-1 0 0,1 0 0,-1-1 0,1 0 0,-2 0 0,1-1 0,0 0 0,6-8 0,-5 2 0,-1 0 0,-1 0 0,0-1 0,-1 1 0,6-20 0,2-5 0,-9 28 0,0 1 0,0-1 0,1 1 0,0-1 0,0 1 0,1 1 0,0-1 0,1 1 0,0 0 0,0 0 0,0 1 0,1 0 0,0 0 0,0 1 0,0 0 0,11-4 0,6-4 0,48-17 0,-56 25 0,0-1 0,-1-1 0,0-1 0,0 0 0,0-1 0,26-21 0,-36 24 0,-1 0 0,0-1 0,-1 0 0,1 0 0,-1 0 0,-1-1 0,1 0 0,-1 1 0,-1-1 0,1 0 0,-1 0 0,-1 0 0,1-1 0,-2 1 0,1-10 0,0-8 0,-2 0 0,0 0 0,-8-40 0,4 39 0,-1 1 0,-2 0 0,0 0 0,-1 1 0,-2 0 0,-1 0 0,0 1 0,-2 1 0,-1 1 0,0 0 0,-2 0 0,-1 2 0,0 0 0,-1 1 0,-31-23 0,20 19 0,1-1 0,-40-41 0,57 51 0,1 0 0,0 0 0,1-1 0,1 0 0,0-1 0,1 0 0,-8-25 0,-11-39 0,-3 1 0,-73-135 0,79 174 0,3-1 0,1 0 0,2-2 0,2 0 0,-12-50 0,12 23 0,-4 1 0,-2 1 0,-3 1 0,-43-81 0,53 120 0,-1 1 0,-2 0 0,-36-42 0,42 56 0,-1 1 0,0 0 0,-1 1 0,0 1 0,-1 0 0,0 1 0,-1 1 0,-22-9 0,10 7 0,-1 2 0,-55-9 0,48 11 0,31 5 0,1 1 0,-1 0 0,0 0 0,1 1 0,-1-1 0,1 1 0,-1 0 0,1 0 0,-1 1 0,1-1 0,0 1 0,-5 2 0,-53 34 0,37-22 0,-122 85 0,-151 134 0,176-135 0,46-38 0,-1 3 0,-144 92 0,142-114 0,38-23 0,-50 36 0,85-50 0,-1 0 0,1 0 0,0 1 0,0-1 0,1 2 0,-7 10 0,7-10 0,0 0 0,-1-1 0,0 0 0,0 0 0,-14 13 0,-93 54 0,76-53 0,2 3 0,-43 35 0,67-49 0,1 0 0,0 1 0,0 0 0,1 1 0,1 0 0,0 0 0,0 0 0,1 1 0,1 1 0,-8 23 0,-60 163 0,71-192-1365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6T20:29:19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24575,'0'8'0,"1"-1"0,1 1 0,-1-1 0,1 1 0,0-1 0,1 1 0,0-1 0,5 11 0,39 57 0,-29-49 0,180 250 0,-16-25 0,-142-190 0,-3 2 0,35 82 0,-23-22 0,38 83 0,-72-178 0,0 1 0,2-2 0,1 0 0,39 43 0,-33-49-115,0 0 1,2-2-1,0-1 0,2-1 0,42 20 1,-48-26-563,0 1-6149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6T20:29:20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24575,'4'-8'0,"6"16"0,11 21 0,-19-25 0,51 86 0,67 154 0,-19-32 0,-96-204 0,0 1 0,1-1 0,0 0 0,0-1 0,0 0 0,1 0 0,0 0 0,1 0 0,0-1 0,0-1 0,0 1 0,12 5 0,-15-9 0,0 1 0,0-1 0,0 0 0,1-1 0,-1 0 0,0 1 0,1-2 0,0 1 0,-1 0 0,1-1 0,-1 0 0,1-1 0,-1 1 0,1-1 0,-1 0 0,1-1 0,-1 1 0,1-1 0,-1 0 0,0 0 0,0 0 0,8-6 0,-5 1 0,-1 0 0,0-1 0,0 0 0,0 0 0,-1-1 0,0 0 0,-1 0 0,0 0 0,-1-1 0,1 1 0,-2-1 0,5-18 0,-3 13 0,0 0 0,1 1 0,1 0 0,0 0 0,11-16 0,2 8 3,2 0 0,1 1 0,0 2-1,52-33 1,0-2-1147,37-37-4003,-78 61 4900,-1-2 0,48-61 0,-49 48-926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6T20:29:2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35 655 24575,'-1'0'0,"0"-1"0,0 1 0,0 0 0,-1-1 0,1 1 0,0-1 0,0 0 0,0 1 0,0-1 0,0 0 0,0 0 0,0 1 0,1-1 0,-1 0 0,0 0 0,0 0 0,1 0 0,-1 0 0,0 0 0,1 0 0,-1 0 0,1 0 0,0-1 0,-1 1 0,1 0 0,0 0 0,-1-3 0,-5-38 0,6 35 0,-6-128 0,6 118 0,1 0 0,1-1 0,1 1 0,0 0 0,11-30 0,-12 42 0,1 0 0,0 1 0,0-1 0,0 1 0,0 0 0,1 0 0,0 0 0,0 0 0,0 1 0,0-1 0,0 1 0,10-5 0,64-28 0,-58 29 0,55-24 0,241-108 0,-300 131-151,0 2-1,1 0 0,0 0 0,0 2 1,0 0-1,1 1 0,-1 1 1,30 0-1,-9 1-6674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6T20:29:25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24575,'223'-16'0,"-160"9"0,0 2 0,127 7 0,-184-2 0,-1 1 0,0 0 0,0 0 0,0 0 0,0 1 0,0-1 0,0 1 0,0 0 0,0 1 0,-1-1 0,1 1 0,4 3 0,-7-3 0,1-1 0,-1 1 0,0 0 0,0 0 0,0 0 0,-1 0 0,1 0 0,-1 0 0,0 0 0,0 0 0,0 1 0,0-1 0,0 1 0,-1-1 0,1 0 0,-1 1 0,0-1 0,0 1 0,-1 4 0,0 5 0,-2 0 0,1 0 0,-2 0 0,0 0 0,0-1 0,-1 1 0,0-1 0,-1 0 0,-1-1 0,0 0 0,-17 21 0,-9 7 0,-69 61 0,46-48 0,19-18-1365,9-9-5461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10/6/2023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143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2705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023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customXml" Target="../ink/ink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57596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3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targets (10 + 1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7801CB-9404-40DE-1CD5-0C5A27C2D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30" y="3153506"/>
            <a:ext cx="6670740" cy="62239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954682-0A51-8A05-A839-D54C08D3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8005" y="2298720"/>
            <a:ext cx="8893194" cy="458957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4CB00ED-C72E-9D16-54AD-3927F9641A6F}"/>
              </a:ext>
            </a:extLst>
          </p:cNvPr>
          <p:cNvGrpSpPr/>
          <p:nvPr/>
        </p:nvGrpSpPr>
        <p:grpSpPr>
          <a:xfrm>
            <a:off x="4259213" y="3016589"/>
            <a:ext cx="1201671" cy="1948680"/>
            <a:chOff x="4259213" y="3016589"/>
            <a:chExt cx="1201671" cy="194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9DFD4E1-9A6E-2C77-4906-1ECED8CC397A}"/>
                    </a:ext>
                  </a:extLst>
                </p14:cNvPr>
                <p14:cNvContentPartPr/>
                <p14:nvPr/>
              </p14:nvContentPartPr>
              <p14:xfrm>
                <a:off x="4259213" y="3016589"/>
                <a:ext cx="1141200" cy="1128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9DFD4E1-9A6E-2C77-4906-1ECED8CC397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50573" y="3007589"/>
                  <a:ext cx="1158840" cy="11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C67D240-F4D5-1F4E-CB85-C279EF528873}"/>
                    </a:ext>
                  </a:extLst>
                </p14:cNvPr>
                <p14:cNvContentPartPr/>
                <p14:nvPr/>
              </p14:nvContentPartPr>
              <p14:xfrm>
                <a:off x="4917284" y="4114949"/>
                <a:ext cx="402120" cy="591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C67D240-F4D5-1F4E-CB85-C279EF5288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08644" y="4105949"/>
                  <a:ext cx="41976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D7E5505-1D32-68A9-3200-632B107E9E2F}"/>
                    </a:ext>
                  </a:extLst>
                </p14:cNvPr>
                <p14:cNvContentPartPr/>
                <p14:nvPr/>
              </p14:nvContentPartPr>
              <p14:xfrm>
                <a:off x="5029244" y="4699949"/>
                <a:ext cx="431640" cy="265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D7E5505-1D32-68A9-3200-632B107E9E2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20244" y="4691309"/>
                  <a:ext cx="44928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7F0FA2D-EE95-26D2-3EDB-AA233501F67C}"/>
              </a:ext>
            </a:extLst>
          </p:cNvPr>
          <p:cNvGrpSpPr/>
          <p:nvPr/>
        </p:nvGrpSpPr>
        <p:grpSpPr>
          <a:xfrm>
            <a:off x="6310124" y="5587349"/>
            <a:ext cx="440640" cy="334440"/>
            <a:chOff x="6310124" y="5587349"/>
            <a:chExt cx="440640" cy="33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E9CBE17-A523-7DAE-533D-2C8B994A9A38}"/>
                    </a:ext>
                  </a:extLst>
                </p14:cNvPr>
                <p14:cNvContentPartPr/>
                <p14:nvPr/>
              </p14:nvContentPartPr>
              <p14:xfrm>
                <a:off x="6310124" y="5685629"/>
                <a:ext cx="283680" cy="236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E9CBE17-A523-7DAE-533D-2C8B994A9A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01484" y="5676629"/>
                  <a:ext cx="3013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A79EDA3-A437-D513-389E-CEF798E8F32D}"/>
                    </a:ext>
                  </a:extLst>
                </p14:cNvPr>
                <p14:cNvContentPartPr/>
                <p14:nvPr/>
              </p14:nvContentPartPr>
              <p14:xfrm>
                <a:off x="6523244" y="5587349"/>
                <a:ext cx="227520" cy="185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A79EDA3-A437-D513-389E-CEF798E8F32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14244" y="5578709"/>
                  <a:ext cx="245160" cy="202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0C2E2F7-2E0F-D2FC-3246-545668EC78F5}"/>
              </a:ext>
            </a:extLst>
          </p:cNvPr>
          <p:cNvSpPr txBox="1"/>
          <p:nvPr/>
        </p:nvSpPr>
        <p:spPr>
          <a:xfrm rot="5400000">
            <a:off x="-3609013" y="4471639"/>
            <a:ext cx="9824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the circled wall and target to touch the long wall</a:t>
            </a:r>
          </a:p>
          <a:p>
            <a:endParaRPr lang="en-US" dirty="0"/>
          </a:p>
          <a:p>
            <a:r>
              <a:rPr lang="en-US" dirty="0"/>
              <a:t>Move the target behind the barrel in the upper right to the back</a:t>
            </a:r>
          </a:p>
          <a:p>
            <a:endParaRPr lang="en-US" dirty="0"/>
          </a:p>
          <a:p>
            <a:r>
              <a:rPr lang="en-US" dirty="0"/>
              <a:t>Spots will be marked with blocks spiked to the ground – orange to orange, white to white</a:t>
            </a:r>
          </a:p>
        </p:txBody>
      </p:sp>
    </p:spTree>
    <p:extLst>
      <p:ext uri="{BB962C8B-B14F-4D97-AF65-F5344CB8AC3E}">
        <p14:creationId xmlns:p14="http://schemas.microsoft.com/office/powerpoint/2010/main" val="3330040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Stage 3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22</a:t>
            </a:r>
          </a:p>
          <a:p>
            <a:r>
              <a:rPr lang="en-US" dirty="0"/>
              <a:t>Targets: 10 IPSC, 2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58414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4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744CA3-F695-353E-C624-66515BEAC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30" y="3153506"/>
            <a:ext cx="6670740" cy="622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86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Stage 4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32 rounds (best 3 on paper)</a:t>
            </a:r>
          </a:p>
          <a:p>
            <a:r>
              <a:rPr lang="en-US" dirty="0"/>
              <a:t>Targets: 10 IPSC, 2 steel</a:t>
            </a:r>
          </a:p>
          <a:p>
            <a:endParaRPr lang="en-US" dirty="0"/>
          </a:p>
          <a:p>
            <a:r>
              <a:rPr lang="en-US" dirty="0"/>
              <a:t>Handgun start position: hands touching marks.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position: muzzle touching either mark, stock on belt. Loaded carbine is held with both hands.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1777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59967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1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colts, 2 minis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17 targets (14 + 3NS)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F3D2D5-9CCC-8611-4AAC-C865247BA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709131"/>
            <a:ext cx="7025777" cy="362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97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Stage 1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32</a:t>
            </a:r>
          </a:p>
          <a:p>
            <a:r>
              <a:rPr lang="en-US" dirty="0"/>
              <a:t>Targets: 14 USPSA, 4 steel</a:t>
            </a:r>
          </a:p>
          <a:p>
            <a:endParaRPr lang="en-US" dirty="0"/>
          </a:p>
          <a:p>
            <a:r>
              <a:rPr lang="en-US" dirty="0"/>
              <a:t>Handgun start position: straddling either start stick,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straddling either start stick,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P2 and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101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35574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2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  <a:b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</a:b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colts, 2 minis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009D62-F2F5-554E-760E-01DD1CC0D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580805"/>
            <a:ext cx="7025777" cy="370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84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Stage 2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32</a:t>
            </a:r>
          </a:p>
          <a:p>
            <a:r>
              <a:rPr lang="en-US" dirty="0"/>
              <a:t>Targets: 14 USPSA, 4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P2 and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1427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8AF46F-27B5-EE4A-A833-FD7A7182F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1" y="519882"/>
            <a:ext cx="7025777" cy="36258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3934AF-1F15-F863-2CA4-C8D860360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11" y="4595566"/>
            <a:ext cx="7025777" cy="370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0267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</TotalTime>
  <Words>530</Words>
  <Application>Microsoft Office PowerPoint</Application>
  <PresentationFormat>Custom</PresentationFormat>
  <Paragraphs>87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222</cp:revision>
  <cp:lastPrinted>2016-01-15T21:54:08Z</cp:lastPrinted>
  <dcterms:created xsi:type="dcterms:W3CDTF">2002-08-21T12:11:08Z</dcterms:created>
  <dcterms:modified xsi:type="dcterms:W3CDTF">2023-10-06T20:32:30Z</dcterms:modified>
  <cp:category>Shooting</cp:category>
</cp:coreProperties>
</file>